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58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26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r-HR"/>
              <a:t>Kliknite da biste uredili stil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85CB5-40E8-4280-9D24-01140B564679}" type="datetimeFigureOut">
              <a:rPr lang="hr-HR" smtClean="0"/>
              <a:t>16.2.2024.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2C85-407E-48E0-8243-9ADA902F4413}" type="slidenum">
              <a:rPr lang="hr-HR" smtClean="0"/>
              <a:t>‹#›</a:t>
            </a:fld>
            <a:endParaRPr lang="hr-H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80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85CB5-40E8-4280-9D24-01140B564679}" type="datetimeFigureOut">
              <a:rPr lang="hr-HR" smtClean="0"/>
              <a:t>16.2.2024.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2C85-407E-48E0-8243-9ADA902F441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07043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85CB5-40E8-4280-9D24-01140B564679}" type="datetimeFigureOut">
              <a:rPr lang="hr-HR" smtClean="0"/>
              <a:t>16.2.2024.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2C85-407E-48E0-8243-9ADA902F441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38834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85CB5-40E8-4280-9D24-01140B564679}" type="datetimeFigureOut">
              <a:rPr lang="hr-HR" smtClean="0"/>
              <a:t>16.2.2024.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2C85-407E-48E0-8243-9ADA902F441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87805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aglavlje sekci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85CB5-40E8-4280-9D24-01140B564679}" type="datetimeFigureOut">
              <a:rPr lang="hr-HR" smtClean="0"/>
              <a:t>16.2.2024.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2C85-407E-48E0-8243-9ADA902F4413}" type="slidenum">
              <a:rPr lang="hr-HR" smtClean="0"/>
              <a:t>‹#›</a:t>
            </a:fld>
            <a:endParaRPr lang="hr-H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106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85CB5-40E8-4280-9D24-01140B564679}" type="datetimeFigureOut">
              <a:rPr lang="hr-HR" smtClean="0"/>
              <a:t>16.2.2024.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2C85-407E-48E0-8243-9ADA902F441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6827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85CB5-40E8-4280-9D24-01140B564679}" type="datetimeFigureOut">
              <a:rPr lang="hr-HR" smtClean="0"/>
              <a:t>16.2.2024.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2C85-407E-48E0-8243-9ADA902F441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196412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85CB5-40E8-4280-9D24-01140B564679}" type="datetimeFigureOut">
              <a:rPr lang="hr-HR" smtClean="0"/>
              <a:t>16.2.2024.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2C85-407E-48E0-8243-9ADA902F441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73583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85CB5-40E8-4280-9D24-01140B564679}" type="datetimeFigureOut">
              <a:rPr lang="hr-HR" smtClean="0"/>
              <a:t>16.2.2024.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2C85-407E-48E0-8243-9ADA902F441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17521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2F85CB5-40E8-4280-9D24-01140B564679}" type="datetimeFigureOut">
              <a:rPr lang="hr-HR" smtClean="0"/>
              <a:t>16.2.2024.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B752C85-407E-48E0-8243-9ADA902F441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11250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85CB5-40E8-4280-9D24-01140B564679}" type="datetimeFigureOut">
              <a:rPr lang="hr-HR" smtClean="0"/>
              <a:t>16.2.2024.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52C85-407E-48E0-8243-9ADA902F441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93694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2F85CB5-40E8-4280-9D24-01140B564679}" type="datetimeFigureOut">
              <a:rPr lang="hr-HR" smtClean="0"/>
              <a:t>16.2.2024.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B752C85-407E-48E0-8243-9ADA902F4413}" type="slidenum">
              <a:rPr lang="hr-HR" smtClean="0"/>
              <a:t>‹#›</a:t>
            </a:fld>
            <a:endParaRPr lang="hr-H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9827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48EDCF9-00DE-E9E8-ADD0-72AB695B08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7767" y="898099"/>
            <a:ext cx="10058400" cy="3566160"/>
          </a:xfrm>
        </p:spPr>
        <p:txBody>
          <a:bodyPr/>
          <a:lstStyle/>
          <a:p>
            <a:r>
              <a:rPr lang="hr-HR" dirty="0"/>
              <a:t>5Ghz </a:t>
            </a:r>
            <a:r>
              <a:rPr lang="hr-HR" dirty="0" err="1"/>
              <a:t>analog</a:t>
            </a:r>
            <a:r>
              <a:rPr lang="hr-HR" dirty="0"/>
              <a:t> drone video</a:t>
            </a:r>
            <a:br>
              <a:rPr lang="hr-HR" dirty="0"/>
            </a:br>
            <a:endParaRPr lang="hr-HR" dirty="0"/>
          </a:p>
        </p:txBody>
      </p:sp>
      <p:sp>
        <p:nvSpPr>
          <p:cNvPr id="4" name="TekstniOkvir 3">
            <a:extLst>
              <a:ext uri="{FF2B5EF4-FFF2-40B4-BE49-F238E27FC236}">
                <a16:creationId xmlns:a16="http://schemas.microsoft.com/office/drawing/2014/main" id="{3449F747-0079-8CFE-4417-91856FF2F764}"/>
              </a:ext>
            </a:extLst>
          </p:cNvPr>
          <p:cNvSpPr txBox="1"/>
          <p:nvPr/>
        </p:nvSpPr>
        <p:spPr>
          <a:xfrm>
            <a:off x="1017767" y="4678017"/>
            <a:ext cx="571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Mihael Barešić, Jakov </a:t>
            </a:r>
            <a:r>
              <a:rPr lang="hr-HR" dirty="0" err="1"/>
              <a:t>Jonjić</a:t>
            </a:r>
            <a:r>
              <a:rPr lang="hr-HR" dirty="0"/>
              <a:t>, Marino Barada</a:t>
            </a:r>
          </a:p>
        </p:txBody>
      </p:sp>
    </p:spTree>
    <p:extLst>
      <p:ext uri="{BB962C8B-B14F-4D97-AF65-F5344CB8AC3E}">
        <p14:creationId xmlns:p14="http://schemas.microsoft.com/office/powerpoint/2010/main" val="2963276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niOkvir 1">
            <a:extLst>
              <a:ext uri="{FF2B5EF4-FFF2-40B4-BE49-F238E27FC236}">
                <a16:creationId xmlns:a16="http://schemas.microsoft.com/office/drawing/2014/main" id="{F1AB8301-4B7F-3EB0-6AB4-BAE850DB2508}"/>
              </a:ext>
            </a:extLst>
          </p:cNvPr>
          <p:cNvSpPr txBox="1"/>
          <p:nvPr/>
        </p:nvSpPr>
        <p:spPr>
          <a:xfrm>
            <a:off x="834889" y="403975"/>
            <a:ext cx="536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 err="1"/>
              <a:t>Raspberry</a:t>
            </a:r>
            <a:r>
              <a:rPr lang="hr-HR" dirty="0"/>
              <a:t> Pi &amp; Linux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F64D23D-8705-4CB7-A5ED-3E441F1CE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65" y="875879"/>
            <a:ext cx="3369365" cy="420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3E89300-3C5C-4D54-742D-133533ADD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130" y="695740"/>
            <a:ext cx="5989981" cy="449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niOkvir 2">
            <a:extLst>
              <a:ext uri="{FF2B5EF4-FFF2-40B4-BE49-F238E27FC236}">
                <a16:creationId xmlns:a16="http://schemas.microsoft.com/office/drawing/2014/main" id="{3A568A8C-C5EA-DCCC-AE8F-8B4D138EB514}"/>
              </a:ext>
            </a:extLst>
          </p:cNvPr>
          <p:cNvSpPr txBox="1"/>
          <p:nvPr/>
        </p:nvSpPr>
        <p:spPr>
          <a:xfrm>
            <a:off x="447894" y="5188225"/>
            <a:ext cx="3681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Korištenje paketa </a:t>
            </a:r>
            <a:r>
              <a:rPr lang="hr-HR" dirty="0" err="1"/>
              <a:t>Raspivid</a:t>
            </a:r>
            <a:r>
              <a:rPr lang="hr-HR" dirty="0"/>
              <a:t> u svrhu emitiranja signala video kamere</a:t>
            </a:r>
          </a:p>
        </p:txBody>
      </p:sp>
      <p:sp>
        <p:nvSpPr>
          <p:cNvPr id="4" name="TekstniOkvir 3">
            <a:extLst>
              <a:ext uri="{FF2B5EF4-FFF2-40B4-BE49-F238E27FC236}">
                <a16:creationId xmlns:a16="http://schemas.microsoft.com/office/drawing/2014/main" id="{88958DE5-7DDB-7D17-0BE2-B47D883632A0}"/>
              </a:ext>
            </a:extLst>
          </p:cNvPr>
          <p:cNvSpPr txBox="1"/>
          <p:nvPr/>
        </p:nvSpPr>
        <p:spPr>
          <a:xfrm>
            <a:off x="5492376" y="5336988"/>
            <a:ext cx="5534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Korištenje paketa </a:t>
            </a:r>
            <a:r>
              <a:rPr lang="hr-HR" dirty="0" err="1"/>
              <a:t>WifiBroadcast</a:t>
            </a:r>
            <a:r>
              <a:rPr lang="hr-HR" dirty="0"/>
              <a:t> kojim se emitira signal na </a:t>
            </a:r>
            <a:r>
              <a:rPr lang="hr-HR" dirty="0" err="1"/>
              <a:t>channel</a:t>
            </a:r>
            <a:r>
              <a:rPr lang="hr-HR" dirty="0"/>
              <a:t> 13 frekvencijskom pojasu od 2,474 </a:t>
            </a:r>
            <a:r>
              <a:rPr lang="hr-HR" dirty="0" err="1"/>
              <a:t>Ghz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188625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niOkvir 1">
            <a:extLst>
              <a:ext uri="{FF2B5EF4-FFF2-40B4-BE49-F238E27FC236}">
                <a16:creationId xmlns:a16="http://schemas.microsoft.com/office/drawing/2014/main" id="{5995566A-34CB-DDCA-B95C-C7AA2309AE2F}"/>
              </a:ext>
            </a:extLst>
          </p:cNvPr>
          <p:cNvSpPr txBox="1"/>
          <p:nvPr/>
        </p:nvSpPr>
        <p:spPr>
          <a:xfrm>
            <a:off x="622852" y="987287"/>
            <a:ext cx="28160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Video signal emiter korištenjem </a:t>
            </a:r>
            <a:r>
              <a:rPr lang="hr-HR" dirty="0" err="1"/>
              <a:t>Raspberry</a:t>
            </a:r>
            <a:r>
              <a:rPr lang="hr-HR" dirty="0"/>
              <a:t> Pi-a i </a:t>
            </a:r>
            <a:r>
              <a:rPr lang="hr-HR" dirty="0" err="1"/>
              <a:t>Tp</a:t>
            </a:r>
            <a:r>
              <a:rPr lang="hr-HR" dirty="0"/>
              <a:t>-link antene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D5704FC-63E5-68A3-F94C-094A47A67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626" y="755374"/>
            <a:ext cx="5698435" cy="427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717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niOkvir 1">
            <a:extLst>
              <a:ext uri="{FF2B5EF4-FFF2-40B4-BE49-F238E27FC236}">
                <a16:creationId xmlns:a16="http://schemas.microsoft.com/office/drawing/2014/main" id="{3C8120C3-5598-94D4-8D02-72B5202A082C}"/>
              </a:ext>
            </a:extLst>
          </p:cNvPr>
          <p:cNvSpPr txBox="1"/>
          <p:nvPr/>
        </p:nvSpPr>
        <p:spPr>
          <a:xfrm>
            <a:off x="152400" y="872159"/>
            <a:ext cx="3014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Video signal </a:t>
            </a:r>
            <a:r>
              <a:rPr lang="hr-HR" dirty="0" err="1"/>
              <a:t>receiver</a:t>
            </a:r>
            <a:r>
              <a:rPr lang="hr-HR" dirty="0"/>
              <a:t> korištenjem </a:t>
            </a:r>
            <a:r>
              <a:rPr lang="hr-HR" dirty="0" err="1"/>
              <a:t>HackRf</a:t>
            </a:r>
            <a:r>
              <a:rPr lang="hr-HR" dirty="0"/>
              <a:t> One-a i programa </a:t>
            </a:r>
            <a:r>
              <a:rPr lang="hr-HR" dirty="0" err="1"/>
              <a:t>Gqrx</a:t>
            </a:r>
            <a:r>
              <a:rPr lang="hr-HR" dirty="0"/>
              <a:t>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23AC70D-0448-7228-6114-70287D37D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659" y="872159"/>
            <a:ext cx="8309113" cy="467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99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niOkvir 1">
            <a:extLst>
              <a:ext uri="{FF2B5EF4-FFF2-40B4-BE49-F238E27FC236}">
                <a16:creationId xmlns:a16="http://schemas.microsoft.com/office/drawing/2014/main" id="{08EE8E1D-54FF-6C3E-4C58-A298B4A8D1AB}"/>
              </a:ext>
            </a:extLst>
          </p:cNvPr>
          <p:cNvSpPr txBox="1"/>
          <p:nvPr/>
        </p:nvSpPr>
        <p:spPr>
          <a:xfrm>
            <a:off x="812800" y="2752556"/>
            <a:ext cx="8322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Uspješno poslan i primljen signal </a:t>
            </a:r>
          </a:p>
        </p:txBody>
      </p:sp>
      <p:cxnSp>
        <p:nvCxnSpPr>
          <p:cNvPr id="4" name="Ravni poveznik 3">
            <a:extLst>
              <a:ext uri="{FF2B5EF4-FFF2-40B4-BE49-F238E27FC236}">
                <a16:creationId xmlns:a16="http://schemas.microsoft.com/office/drawing/2014/main" id="{1BDDF3CB-0FF7-F8CA-CC7B-5D6FCFAB3CE7}"/>
              </a:ext>
            </a:extLst>
          </p:cNvPr>
          <p:cNvCxnSpPr/>
          <p:nvPr/>
        </p:nvCxnSpPr>
        <p:spPr>
          <a:xfrm>
            <a:off x="993913" y="3339548"/>
            <a:ext cx="101312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niOkvir 4">
            <a:extLst>
              <a:ext uri="{FF2B5EF4-FFF2-40B4-BE49-F238E27FC236}">
                <a16:creationId xmlns:a16="http://schemas.microsoft.com/office/drawing/2014/main" id="{FA69F1C2-5A82-5963-E5BD-CC35CCFEDCCB}"/>
              </a:ext>
            </a:extLst>
          </p:cNvPr>
          <p:cNvSpPr txBox="1"/>
          <p:nvPr/>
        </p:nvSpPr>
        <p:spPr>
          <a:xfrm>
            <a:off x="812800" y="3926541"/>
            <a:ext cx="4506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 err="1"/>
              <a:t>Raspberry</a:t>
            </a:r>
            <a:r>
              <a:rPr lang="hr-HR" dirty="0"/>
              <a:t> Pi-e, Linux, </a:t>
            </a:r>
            <a:r>
              <a:rPr lang="hr-HR" dirty="0" err="1"/>
              <a:t>HackRF</a:t>
            </a:r>
            <a:r>
              <a:rPr lang="hr-HR" dirty="0"/>
              <a:t> One</a:t>
            </a:r>
          </a:p>
        </p:txBody>
      </p:sp>
    </p:spTree>
    <p:extLst>
      <p:ext uri="{BB962C8B-B14F-4D97-AF65-F5344CB8AC3E}">
        <p14:creationId xmlns:p14="http://schemas.microsoft.com/office/powerpoint/2010/main" val="152103927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ktiva">
  <a:themeElements>
    <a:clrScheme name="Retrospektiv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k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</TotalTime>
  <Words>71</Words>
  <Application>Microsoft Office PowerPoint</Application>
  <PresentationFormat>Široki zaslon</PresentationFormat>
  <Paragraphs>9</Paragraphs>
  <Slides>5</Slides>
  <Notes>0</Notes>
  <HiddenSlides>0</HiddenSlides>
  <MMClips>0</MMClips>
  <ScaleCrop>false</ScaleCrop>
  <HeadingPairs>
    <vt:vector size="6" baseType="variant">
      <vt:variant>
        <vt:lpstr>Korišteni fontovi</vt:lpstr>
      </vt:variant>
      <vt:variant>
        <vt:i4>3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Retrospektiva</vt:lpstr>
      <vt:lpstr>5Ghz analog drone video </vt:lpstr>
      <vt:lpstr>PowerPoint prezentacija</vt:lpstr>
      <vt:lpstr>PowerPoint prezentacija</vt:lpstr>
      <vt:lpstr>PowerPoint prezentacija</vt:lpstr>
      <vt:lpstr>PowerPoint prezentacija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5Ghz analog drone video </dc:title>
  <dc:creator>Mihael Baresic</dc:creator>
  <cp:lastModifiedBy>Mihael Baresic</cp:lastModifiedBy>
  <cp:revision>1</cp:revision>
  <dcterms:created xsi:type="dcterms:W3CDTF">2024-02-16T08:37:05Z</dcterms:created>
  <dcterms:modified xsi:type="dcterms:W3CDTF">2024-02-16T08:51:16Z</dcterms:modified>
</cp:coreProperties>
</file>